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30"/>
  </p:notesMasterIdLst>
  <p:sldIdLst>
    <p:sldId id="332" r:id="rId2"/>
    <p:sldId id="333" r:id="rId3"/>
    <p:sldId id="334" r:id="rId4"/>
    <p:sldId id="335" r:id="rId5"/>
    <p:sldId id="445" r:id="rId6"/>
    <p:sldId id="444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451" r:id="rId21"/>
    <p:sldId id="452" r:id="rId22"/>
    <p:sldId id="453" r:id="rId23"/>
    <p:sldId id="454" r:id="rId24"/>
    <p:sldId id="447" r:id="rId25"/>
    <p:sldId id="448" r:id="rId26"/>
    <p:sldId id="449" r:id="rId27"/>
    <p:sldId id="450" r:id="rId28"/>
    <p:sldId id="446" r:id="rId29"/>
  </p:sldIdLst>
  <p:sldSz cx="9144000" cy="6858000" type="screen4x3"/>
  <p:notesSz cx="7104063" cy="10234613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99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7" autoAdjust="0"/>
    <p:restoredTop sz="94632" autoAdjust="0"/>
  </p:normalViewPr>
  <p:slideViewPr>
    <p:cSldViewPr>
      <p:cViewPr>
        <p:scale>
          <a:sx n="77" d="100"/>
          <a:sy n="77" d="100"/>
        </p:scale>
        <p:origin x="-11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58C954-20D9-4B1B-956F-B1A4F5ED99C6}" type="datetimeFigureOut">
              <a:rPr lang="tr-TR"/>
              <a:pPr>
                <a:defRPr/>
              </a:pPr>
              <a:t>13.09.2019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0B442F-A089-4707-BD81-6E871CB7C64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8916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tr-TR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tr-TR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1044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0446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6BE96A2B-A4A0-4089-A3F9-188438BFCAC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996DA-B741-4771-ACAA-7885F22D785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1CF91-5646-44BE-B2FF-AF29DEE6F00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D4214-6C3F-4BA6-8CD3-2E0AAD8093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ECF5B-5EB7-45C5-9AFB-E2B0BD1F665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3523E-DD6D-44FC-9272-35CE7C7E7B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9F6F5-998B-4BF3-A4AB-58BC51079E6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09AE-D6E7-405F-87E5-F0425CE294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548BE-4211-415F-8079-FF05909B624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59240-1F71-4557-8668-6250F28480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5910C-3B09-485E-864F-26F43D70EB6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34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4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4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848D77-6033-4280-83CA-6286BEE02AE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3 Başlık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Çukurova Üniversitesi </a:t>
            </a:r>
            <a:br>
              <a:rPr lang="tr-TR" smtClean="0"/>
            </a:br>
            <a:r>
              <a:rPr lang="tr-TR" smtClean="0"/>
              <a:t>Spor Tesisleri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27369 m² KULLANIM ALANI</a:t>
            </a:r>
          </a:p>
          <a:p>
            <a:pPr eaLnBrk="1" hangingPunct="1"/>
            <a:endParaRPr lang="tr-TR" smtClean="0"/>
          </a:p>
        </p:txBody>
      </p:sp>
      <p:sp>
        <p:nvSpPr>
          <p:cNvPr id="23554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smtClean="0"/>
              <a:t>FUTBOL SAHASI – ATLETİZM PİSTİ</a:t>
            </a:r>
          </a:p>
        </p:txBody>
      </p:sp>
      <p:pic>
        <p:nvPicPr>
          <p:cNvPr id="23555" name="Picture 3" descr="C:\Users\User\Desktop\tesisler\100_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852738"/>
            <a:ext cx="50038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smtClean="0"/>
              <a:t>FUTBOL SAHASI – ATLETİZM PİSTİ</a:t>
            </a:r>
          </a:p>
        </p:txBody>
      </p:sp>
      <p:sp>
        <p:nvSpPr>
          <p:cNvPr id="112643" name="2 İçerik Yer Tutucusu"/>
          <p:cNvSpPr txBox="1">
            <a:spLocks/>
          </p:cNvSpPr>
          <p:nvPr/>
        </p:nvSpPr>
        <p:spPr bwMode="auto">
          <a:xfrm>
            <a:off x="990600" y="25146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tr-TR" sz="2000"/>
              <a:t>Stadımız uluslararası standartlarda olup yine öğrencilerimizin kullanımına ücretsiz olarak sunulmuştur. </a:t>
            </a:r>
          </a:p>
          <a:p>
            <a:pPr marL="457200" indent="-457200" algn="just">
              <a:spcBef>
                <a:spcPct val="20000"/>
              </a:spcBef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tr-TR" sz="2000"/>
              <a:t>Stadımızda maç yapmak isteyen öğrencilerimizin bu isteklerini bir hafta önceden bir dilekçe ile spor müdürlüğüne bildirmeleri halinde saha, kullanıma uygun olduğu saatlerde öğrencilerimize tahsis edilmektedir.</a:t>
            </a:r>
          </a:p>
          <a:p>
            <a:pPr marL="457200" indent="-457200" algn="just">
              <a:spcBef>
                <a:spcPct val="20000"/>
              </a:spcBef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tr-TR" sz="2000"/>
              <a:t>Burada yine öğrencilerimizin ücretsiz olarak yararlanabileceği 400 m. Uzunluğunda Atletizm Pistimiz bulunmaktadır.</a:t>
            </a:r>
          </a:p>
          <a:p>
            <a:pPr marL="457200" indent="-457200" algn="just">
              <a:spcBef>
                <a:spcPct val="20000"/>
              </a:spcBef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tr-TR" sz="2000"/>
              <a:t>Tesisimizin içerisinde duş almanıza ve üzerinizi  değiştirmenize imkan sağlayan soyunma odaları mevcuttur.</a:t>
            </a:r>
          </a:p>
          <a:p>
            <a:pPr marL="457200" indent="-457200" algn="just">
              <a:spcBef>
                <a:spcPct val="20000"/>
              </a:spcBef>
              <a:buClr>
                <a:schemeClr val="tx1"/>
              </a:buClr>
              <a:buSzPct val="100000"/>
              <a:buFont typeface="Arial" charset="0"/>
              <a:buAutoNum type="arabicPeriod"/>
            </a:pPr>
            <a:endParaRPr lang="tr-TR" sz="2000"/>
          </a:p>
          <a:p>
            <a:pPr marL="457200" indent="-457200" algn="just">
              <a:spcBef>
                <a:spcPct val="20000"/>
              </a:spcBef>
              <a:buClr>
                <a:schemeClr val="tx1"/>
              </a:buClr>
              <a:buSzPct val="100000"/>
              <a:buFont typeface="Arial" charset="0"/>
              <a:buAutoNum type="arabicPeriod"/>
            </a:pPr>
            <a:endParaRPr lang="tr-TR" sz="2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4300 m² KULLANIM ALANI</a:t>
            </a:r>
          </a:p>
          <a:p>
            <a:pPr eaLnBrk="1" hangingPunct="1"/>
            <a:endParaRPr lang="tr-TR" smtClean="0"/>
          </a:p>
        </p:txBody>
      </p:sp>
      <p:sp>
        <p:nvSpPr>
          <p:cNvPr id="25602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smtClean="0"/>
              <a:t>TENİS KORTLARI</a:t>
            </a:r>
          </a:p>
        </p:txBody>
      </p:sp>
      <p:pic>
        <p:nvPicPr>
          <p:cNvPr id="25603" name="Picture 5" descr="C:\Users\User\Desktop\tesisler\100_4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25" y="2997200"/>
            <a:ext cx="47164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smtClean="0"/>
              <a:t>TENİS KORTLARI</a:t>
            </a:r>
          </a:p>
        </p:txBody>
      </p:sp>
      <p:sp>
        <p:nvSpPr>
          <p:cNvPr id="11469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r>
              <a:rPr lang="tr-TR" sz="2000" smtClean="0"/>
              <a:t>Özel bir işletme tarafından ücret karlığı işletilen tenis kortları ile Üniversitemiz Sakıp Sabancı Spor Salonunun arka tarafında bulunan ücretsiz tenis kortlarımız bulunmaktadır.</a:t>
            </a:r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r>
              <a:rPr lang="tr-TR" sz="2000" smtClean="0"/>
              <a:t>Özdemir Sabancı Yüzme Havuzunun ön tarafında bulunan Açık Voleybol ve Basketbol Sahalarından da ücretsiz olarak yararlanabilirsiniz.</a:t>
            </a:r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r>
              <a:rPr lang="tr-TR" sz="2000" smtClean="0"/>
              <a:t>Yine bu tesisleri kullanan öğrencilerimiz duş almak ve üzerlerini değiştirmek için sahaların yakınında bulunan tesislerden yararlanabilirler.</a:t>
            </a:r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endParaRPr lang="tr-TR" sz="20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442 m² KULLANIM ALANI</a:t>
            </a:r>
          </a:p>
          <a:p>
            <a:pPr eaLnBrk="1" hangingPunct="1"/>
            <a:endParaRPr lang="tr-TR" smtClean="0"/>
          </a:p>
        </p:txBody>
      </p:sp>
      <p:sp>
        <p:nvSpPr>
          <p:cNvPr id="27650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smtClean="0"/>
              <a:t>AÇIK VOLEYBOL – BASKETBOL SAHALARI</a:t>
            </a:r>
          </a:p>
        </p:txBody>
      </p:sp>
      <p:pic>
        <p:nvPicPr>
          <p:cNvPr id="5" name="Picture 2" descr="F:\resimler\tanıtım vs\IMG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071810"/>
            <a:ext cx="4929222" cy="3286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1426m² KULLANIM ALANI</a:t>
            </a:r>
          </a:p>
          <a:p>
            <a:pPr eaLnBrk="1" hangingPunct="1"/>
            <a:endParaRPr lang="tr-TR" smtClean="0"/>
          </a:p>
        </p:txBody>
      </p:sp>
      <p:sp>
        <p:nvSpPr>
          <p:cNvPr id="28674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smtClean="0"/>
              <a:t>CİMNASTİK SALONU</a:t>
            </a:r>
          </a:p>
        </p:txBody>
      </p:sp>
      <p:pic>
        <p:nvPicPr>
          <p:cNvPr id="28675" name="Picture 3" descr="C:\Users\User\Desktop\tesisler\100_4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963863"/>
            <a:ext cx="5040312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smtClean="0"/>
              <a:t>CİMNASTİK SALONU</a:t>
            </a:r>
          </a:p>
        </p:txBody>
      </p:sp>
      <p:sp>
        <p:nvSpPr>
          <p:cNvPr id="11776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r>
              <a:rPr lang="tr-TR" sz="2000" smtClean="0"/>
              <a:t>Salon sorumlusu Öğr. Gör. Murat SANRI ile iletişime geçmek sureti ile salondan yararlanabilirsiniz. </a:t>
            </a:r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r>
              <a:rPr lang="tr-TR" sz="2000" smtClean="0"/>
              <a:t>Salonumuzda zayıflama kursları, Pilates kursları ve Cimnastik çalışmaları yapılmaktadır.</a:t>
            </a:r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r>
              <a:rPr lang="tr-TR" sz="2000" smtClean="0"/>
              <a:t>Salonlardan bu hafta BESYO’da kayıtları yapılmakta olan İsteğe Bağlı Dersler veya Bireysel Kullanım Saatlerinde (arkadaşlarınızla ya da bireysel olarak ) yararlanabilirsiniz. </a:t>
            </a:r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endParaRPr lang="tr-TR" sz="2000" smtClean="0"/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endParaRPr lang="tr-TR" sz="2000" smtClean="0"/>
          </a:p>
        </p:txBody>
      </p:sp>
      <p:pic>
        <p:nvPicPr>
          <p:cNvPr id="4" name="Picture 2" descr="http://www.gunaydingazetesi.com.tr/images/haberler/cimnastikte_cok_iddialilar_h7608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2786050" y="4710635"/>
            <a:ext cx="4000528" cy="2075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1680m² KULLANIM ALANI</a:t>
            </a:r>
          </a:p>
          <a:p>
            <a:pPr eaLnBrk="1" hangingPunct="1"/>
            <a:endParaRPr lang="tr-TR" smtClean="0"/>
          </a:p>
        </p:txBody>
      </p:sp>
      <p:sp>
        <p:nvSpPr>
          <p:cNvPr id="30722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smtClean="0"/>
              <a:t>HALI SAHA</a:t>
            </a:r>
          </a:p>
        </p:txBody>
      </p:sp>
      <p:pic>
        <p:nvPicPr>
          <p:cNvPr id="30723" name="Picture 2" descr="C:\Users\User\Desktop\tesisler\100_4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388" y="2879725"/>
            <a:ext cx="5151437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427m² KULLANIM ALANI</a:t>
            </a:r>
          </a:p>
          <a:p>
            <a:pPr eaLnBrk="1" hangingPunct="1"/>
            <a:endParaRPr lang="tr-TR" smtClean="0"/>
          </a:p>
        </p:txBody>
      </p:sp>
      <p:sp>
        <p:nvSpPr>
          <p:cNvPr id="31746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smtClean="0"/>
              <a:t>KAYIKHANE</a:t>
            </a:r>
          </a:p>
        </p:txBody>
      </p:sp>
      <p:pic>
        <p:nvPicPr>
          <p:cNvPr id="6" name="Picture 1" descr="F:\kayıkhane\kayıkh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143248"/>
            <a:ext cx="7738872" cy="2615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kayıkhane\kayıkhan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0"/>
            <a:ext cx="3929090" cy="277775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2770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smtClean="0"/>
              <a:t>KAYIKHANE</a:t>
            </a:r>
          </a:p>
        </p:txBody>
      </p:sp>
      <p:sp>
        <p:nvSpPr>
          <p:cNvPr id="7" name="2 İçerik Yer Tutucusu"/>
          <p:cNvSpPr>
            <a:spLocks noGrp="1"/>
          </p:cNvSpPr>
          <p:nvPr>
            <p:ph idx="1"/>
          </p:nvPr>
        </p:nvSpPr>
        <p:spPr>
          <a:xfrm>
            <a:off x="785813" y="2695575"/>
            <a:ext cx="7693025" cy="3662363"/>
          </a:xfrm>
        </p:spPr>
        <p:txBody>
          <a:bodyPr/>
          <a:lstStyle/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r>
              <a:rPr lang="tr-TR" sz="2000" smtClean="0"/>
              <a:t>Burada öğrencilerimize yönelik olarak Kano ve Kürek çalışmaları yapılmakta olup yetenekli olan Öğrencilerimiz Okul Takımlarımızda değerlendirilmektedir.</a:t>
            </a:r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r>
              <a:rPr lang="tr-TR" sz="2000" smtClean="0"/>
              <a:t>Burada verilen hizmetlerden öğrencilerimiz ücretsiz olarak yararlanabilirler.</a:t>
            </a:r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r>
              <a:rPr lang="tr-TR" sz="2000" smtClean="0"/>
              <a:t>Bu sporları yapmak için gerekli teçhizat tesislerimizde bulunmaktadır.</a:t>
            </a:r>
          </a:p>
          <a:p>
            <a:pPr marL="457200" indent="-457200" algn="ctr" eaLnBrk="1" hangingPunct="1">
              <a:buSzPct val="100000"/>
              <a:buFont typeface="Wingdings" pitchFamily="2" charset="2"/>
              <a:buNone/>
            </a:pPr>
            <a:r>
              <a:rPr lang="tr-TR" sz="2000" b="1" smtClean="0">
                <a:solidFill>
                  <a:srgbClr val="FF0000"/>
                </a:solidFill>
              </a:rPr>
              <a:t>AYRICA SPORLA İLGİLİ AKTİVİTELER VE OKUL TAKIMLARI İLE İLGİLİ ÖĞRENCİLERİMİZE DUYURU YAPILMAKTADIR</a:t>
            </a:r>
            <a:r>
              <a:rPr lang="tr-TR" sz="2000" smtClean="0"/>
              <a:t>. </a:t>
            </a:r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endParaRPr lang="tr-TR" sz="2000" smtClean="0"/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endParaRPr lang="tr-TR" sz="20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mtClean="0"/>
              <a:t>3164 m² KULLANIM ALANI</a:t>
            </a:r>
          </a:p>
          <a:p>
            <a:pPr eaLnBrk="1" hangingPunct="1"/>
            <a:endParaRPr lang="tr-TR" smtClean="0"/>
          </a:p>
        </p:txBody>
      </p:sp>
      <p:sp>
        <p:nvSpPr>
          <p:cNvPr id="15362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smtClean="0"/>
              <a:t>ÖZDEMİR SABANCI KAPALI YÜZME HAVUZU </a:t>
            </a:r>
          </a:p>
        </p:txBody>
      </p:sp>
      <p:pic>
        <p:nvPicPr>
          <p:cNvPr id="15363" name="Picture 2" descr="C:\Users\User\Desktop\tesisler\100_4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284538"/>
            <a:ext cx="38639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4538"/>
            <a:ext cx="4105275" cy="27368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2800" dirty="0" smtClean="0"/>
              <a:t>LÜTFULLAH AKSUNGUR </a:t>
            </a:r>
            <a:r>
              <a:rPr lang="tr-TR" sz="2800" dirty="0" smtClean="0"/>
              <a:t>SPOR SALONU - FITNESS</a:t>
            </a:r>
            <a:endParaRPr lang="tr-TR" sz="2800" dirty="0" smtClean="0"/>
          </a:p>
        </p:txBody>
      </p:sp>
      <p:pic>
        <p:nvPicPr>
          <p:cNvPr id="1026" name="Picture 2" descr="C:\Users\ercan\Downloads\IMG-20190910-WA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3526700" cy="2645025"/>
          </a:xfrm>
          <a:prstGeom prst="rect">
            <a:avLst/>
          </a:prstGeom>
          <a:noFill/>
        </p:spPr>
      </p:pic>
      <p:pic>
        <p:nvPicPr>
          <p:cNvPr id="1027" name="Picture 3" descr="C:\Users\ercan\Downloads\IMG-20190910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80928"/>
            <a:ext cx="2589752" cy="3453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7495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rcan\Downloads\IMG-20190910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348880"/>
            <a:ext cx="3240360" cy="4320480"/>
          </a:xfrm>
          <a:prstGeom prst="rect">
            <a:avLst/>
          </a:prstGeom>
          <a:noFill/>
        </p:spPr>
      </p:pic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2800" dirty="0" smtClean="0"/>
              <a:t>LÜTFULLAH AKSUNGUR </a:t>
            </a:r>
            <a:r>
              <a:rPr lang="tr-TR" sz="2800" dirty="0" smtClean="0"/>
              <a:t>SPOR SALONU - FITNESS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754479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rcan\Downloads\IMG-20190910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08920"/>
            <a:ext cx="4750835" cy="3563126"/>
          </a:xfrm>
          <a:prstGeom prst="rect">
            <a:avLst/>
          </a:prstGeom>
          <a:noFill/>
        </p:spPr>
      </p:pic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914400" y="9144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2800" kern="0" dirty="0" smtClean="0"/>
              <a:t>LÜTFULLAH AKSUNGUR SPOR SALONU - FITNESS</a:t>
            </a:r>
            <a:endParaRPr lang="tr-TR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2135590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785813" y="2695575"/>
            <a:ext cx="7693025" cy="3662363"/>
          </a:xfrm>
        </p:spPr>
        <p:txBody>
          <a:bodyPr/>
          <a:lstStyle/>
          <a:p>
            <a:pPr>
              <a:buNone/>
            </a:pPr>
            <a:r>
              <a:rPr lang="tr-TR" sz="2000" smtClean="0"/>
              <a:t>Kullanım </a:t>
            </a:r>
            <a:r>
              <a:rPr lang="tr-TR" sz="2000" dirty="0" smtClean="0"/>
              <a:t>Ü</a:t>
            </a:r>
            <a:r>
              <a:rPr lang="tr-TR" sz="2000" smtClean="0"/>
              <a:t>cretleri</a:t>
            </a:r>
            <a:endParaRPr lang="tr-TR" sz="2000" dirty="0" smtClean="0"/>
          </a:p>
          <a:p>
            <a:r>
              <a:rPr lang="tr-TR" sz="2000" dirty="0" smtClean="0"/>
              <a:t>Öğrenci : 3 TL</a:t>
            </a:r>
          </a:p>
          <a:p>
            <a:r>
              <a:rPr lang="tr-TR" sz="2000" dirty="0" smtClean="0"/>
              <a:t>Öğrenci </a:t>
            </a:r>
            <a:r>
              <a:rPr lang="tr-TR" sz="2000" dirty="0" err="1" smtClean="0"/>
              <a:t>Kampüs</a:t>
            </a:r>
            <a:r>
              <a:rPr lang="tr-TR" sz="2000" dirty="0" smtClean="0"/>
              <a:t> Kart : 2 TL</a:t>
            </a:r>
            <a:endParaRPr lang="tr-TR" sz="2000" dirty="0"/>
          </a:p>
        </p:txBody>
      </p:sp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914400" y="9144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2800" kern="0" smtClean="0"/>
              <a:t>LÜTFULLAH AKSUNGUR SPOR SALONU - FITNESS</a:t>
            </a:r>
            <a:endParaRPr lang="tr-TR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2186551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/>
              <a:t>SAĞLIKLI YAŞAM MERKEZİ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66" y="4747255"/>
            <a:ext cx="3051074" cy="203504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0888"/>
            <a:ext cx="2843808" cy="213143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47254"/>
            <a:ext cx="3600400" cy="202522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13832"/>
            <a:ext cx="3059136" cy="203848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04634"/>
            <a:ext cx="1139352" cy="11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18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/>
              <a:t>SAĞLIKLI YAŞAM MERKEZİ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5"/>
            <a:ext cx="2718907" cy="159781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653136"/>
            <a:ext cx="3126720" cy="208352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63" y="4653136"/>
            <a:ext cx="3047074" cy="20323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37729"/>
            <a:ext cx="2448660" cy="163323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480" y="2583950"/>
            <a:ext cx="2395554" cy="1597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04634"/>
            <a:ext cx="1139352" cy="11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31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/>
              <a:t>SAĞLIKLI YAŞAM MERKEZİ</a:t>
            </a:r>
            <a:endParaRPr lang="tr-TR" sz="3200" dirty="0" smtClean="0"/>
          </a:p>
        </p:txBody>
      </p:sp>
      <p:sp>
        <p:nvSpPr>
          <p:cNvPr id="7" name="2 İçerik Yer Tutucusu"/>
          <p:cNvSpPr>
            <a:spLocks noGrp="1"/>
          </p:cNvSpPr>
          <p:nvPr>
            <p:ph idx="1"/>
          </p:nvPr>
        </p:nvSpPr>
        <p:spPr>
          <a:xfrm>
            <a:off x="785813" y="2695575"/>
            <a:ext cx="7693025" cy="3662363"/>
          </a:xfrm>
        </p:spPr>
        <p:txBody>
          <a:bodyPr/>
          <a:lstStyle/>
          <a:p>
            <a:pPr marL="0" indent="0" algn="just" eaLnBrk="1" hangingPunct="1">
              <a:buSzPct val="100000"/>
              <a:buNone/>
            </a:pPr>
            <a:r>
              <a:rPr lang="tr-TR" sz="2000" dirty="0" smtClean="0"/>
              <a:t>Sağlıklı Yaşam Merkezi’nde personel, öğrenci ve konuk üyelere yönelik aşağıdaki çalışmalar yapılmaktadır:</a:t>
            </a:r>
          </a:p>
          <a:p>
            <a:pPr marL="0" indent="0" algn="just" eaLnBrk="1" hangingPunct="1">
              <a:buSzPct val="100000"/>
              <a:buNone/>
            </a:pPr>
            <a:endParaRPr lang="tr-TR" sz="2000" dirty="0" smtClean="0"/>
          </a:p>
          <a:p>
            <a:pPr marL="0" indent="0" algn="just" eaLnBrk="1" hangingPunct="1">
              <a:buSzPct val="100000"/>
              <a:buNone/>
            </a:pPr>
            <a:r>
              <a:rPr lang="tr-TR" sz="2000" dirty="0" err="1" smtClean="0"/>
              <a:t>Fitness</a:t>
            </a:r>
            <a:endParaRPr lang="tr-TR" sz="2000" dirty="0"/>
          </a:p>
          <a:p>
            <a:pPr marL="0" indent="0" algn="just" eaLnBrk="1" hangingPunct="1">
              <a:buSzPct val="100000"/>
              <a:buNone/>
            </a:pPr>
            <a:r>
              <a:rPr lang="tr-TR" sz="2000" dirty="0" err="1" smtClean="0"/>
              <a:t>Plates</a:t>
            </a:r>
            <a:endParaRPr lang="tr-TR" sz="2000" dirty="0" smtClean="0"/>
          </a:p>
          <a:p>
            <a:pPr marL="0" indent="0" algn="just" eaLnBrk="1" hangingPunct="1">
              <a:buSzPct val="100000"/>
              <a:buNone/>
            </a:pPr>
            <a:r>
              <a:rPr lang="tr-TR" sz="2000" dirty="0" err="1" smtClean="0"/>
              <a:t>Crossfit</a:t>
            </a:r>
            <a:endParaRPr lang="tr-TR" sz="2000" dirty="0" smtClean="0"/>
          </a:p>
          <a:p>
            <a:pPr marL="0" indent="0" algn="just" eaLnBrk="1" hangingPunct="1">
              <a:buSzPct val="100000"/>
              <a:buNone/>
            </a:pPr>
            <a:r>
              <a:rPr lang="tr-TR" sz="2000" dirty="0" err="1" smtClean="0"/>
              <a:t>Kardiyo</a:t>
            </a:r>
            <a:r>
              <a:rPr lang="tr-TR" sz="2000" dirty="0" smtClean="0"/>
              <a:t> Boks</a:t>
            </a:r>
          </a:p>
          <a:p>
            <a:pPr marL="0" indent="0" algn="just" eaLnBrk="1" hangingPunct="1">
              <a:buSzPct val="100000"/>
              <a:buNone/>
            </a:pPr>
            <a:r>
              <a:rPr lang="tr-TR" sz="2000" dirty="0" err="1" smtClean="0"/>
              <a:t>Spinning</a:t>
            </a:r>
            <a:endParaRPr lang="tr-TR" sz="2000" dirty="0" smtClean="0"/>
          </a:p>
          <a:p>
            <a:pPr marL="0" indent="0" algn="just" eaLnBrk="1" hangingPunct="1">
              <a:buSzPct val="100000"/>
              <a:buNone/>
            </a:pPr>
            <a:r>
              <a:rPr lang="tr-TR" sz="2000" dirty="0" err="1" smtClean="0"/>
              <a:t>Kardiyo</a:t>
            </a:r>
            <a:r>
              <a:rPr lang="tr-TR" sz="2000" dirty="0" smtClean="0"/>
              <a:t> Dans</a:t>
            </a:r>
          </a:p>
          <a:p>
            <a:pPr marL="0" indent="0" algn="just" eaLnBrk="1" hangingPunct="1">
              <a:buSzPct val="100000"/>
              <a:buNone/>
            </a:pPr>
            <a:r>
              <a:rPr lang="tr-TR" sz="2000" dirty="0" err="1" smtClean="0"/>
              <a:t>Squash</a:t>
            </a:r>
            <a:endParaRPr lang="tr-TR" sz="2000" dirty="0" smtClean="0"/>
          </a:p>
          <a:p>
            <a:pPr marL="0" indent="0" algn="just" eaLnBrk="1" hangingPunct="1">
              <a:buSzPct val="100000"/>
              <a:buNone/>
            </a:pPr>
            <a:r>
              <a:rPr lang="tr-TR" sz="2000" dirty="0" smtClean="0"/>
              <a:t> </a:t>
            </a:r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endParaRPr lang="tr-TR" sz="2000" dirty="0" smtClean="0"/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endParaRPr lang="tr-TR" sz="20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04634"/>
            <a:ext cx="1139352" cy="11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98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/>
              <a:t>SAĞLIKLI YAŞAM MERKEZİ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04634"/>
            <a:ext cx="1139352" cy="1109290"/>
          </a:xfrm>
          <a:prstGeom prst="rect">
            <a:avLst/>
          </a:prstGeom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524559"/>
              </p:ext>
            </p:extLst>
          </p:nvPr>
        </p:nvGraphicFramePr>
        <p:xfrm>
          <a:off x="1181236" y="3356992"/>
          <a:ext cx="7128792" cy="2800712"/>
        </p:xfrm>
        <a:graphic>
          <a:graphicData uri="http://schemas.openxmlformats.org/drawingml/2006/table">
            <a:tbl>
              <a:tblPr/>
              <a:tblGrid>
                <a:gridCol w="4398876">
                  <a:extLst>
                    <a:ext uri="{9D8B030D-6E8A-4147-A177-3AD203B41FA5}">
                      <a16:colId xmlns:a16="http://schemas.microsoft.com/office/drawing/2014/main" xmlns="" val="1053185513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152277226"/>
                    </a:ext>
                  </a:extLst>
                </a:gridCol>
                <a:gridCol w="65620">
                  <a:extLst>
                    <a:ext uri="{9D8B030D-6E8A-4147-A177-3AD203B41FA5}">
                      <a16:colId xmlns:a16="http://schemas.microsoft.com/office/drawing/2014/main" xmlns="" val="480123359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tr-TR" b="1" dirty="0">
                          <a:effectLst/>
                          <a:latin typeface="Times" panose="02020603050405020304" pitchFamily="18" charset="0"/>
                        </a:rPr>
                        <a:t>Üyelik tipi</a:t>
                      </a:r>
                      <a:endParaRPr lang="tr-TR" dirty="0">
                        <a:effectLst/>
                      </a:endParaRPr>
                    </a:p>
                  </a:txBody>
                  <a:tcPr marL="15240" marR="15240" marT="15240" marB="15240">
                    <a:lnL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1">
                          <a:effectLst/>
                          <a:latin typeface="Times" panose="02020603050405020304" pitchFamily="18" charset="0"/>
                        </a:rPr>
                        <a:t>Aylık</a:t>
                      </a:r>
                      <a:endParaRPr lang="tr-TR">
                        <a:effectLst/>
                      </a:endParaRPr>
                    </a:p>
                  </a:txBody>
                  <a:tcPr marL="15240" marR="15240" marT="15240" marB="15240">
                    <a:lnL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endParaRPr lang="tr-TR" dirty="0">
                        <a:effectLst/>
                      </a:endParaRPr>
                    </a:p>
                  </a:txBody>
                  <a:tcPr marL="15240" marR="15240" marT="15240" marB="15240">
                    <a:lnL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3455738"/>
                  </a:ext>
                </a:extLst>
              </a:tr>
              <a:tr h="559296">
                <a:tc>
                  <a:txBody>
                    <a:bodyPr/>
                    <a:lstStyle/>
                    <a:p>
                      <a:pPr algn="l" fontAlgn="t"/>
                      <a:r>
                        <a:rPr lang="tr-TR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Öğrenci           (saat 08:00 – 16:00) </a:t>
                      </a:r>
                    </a:p>
                  </a:txBody>
                  <a:tcPr marL="15240" marR="15240" marT="15240" marB="15240">
                    <a:lnL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75 TL</a:t>
                      </a:r>
                    </a:p>
                  </a:txBody>
                  <a:tcPr marL="15240" marR="15240" marT="15240" marB="15240">
                    <a:lnL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>
                        <a:effectLst/>
                      </a:endParaRPr>
                    </a:p>
                  </a:txBody>
                  <a:tcPr marL="15240" marR="15240" marT="15240" marB="15240">
                    <a:lnL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3509474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algn="l" fontAlgn="t"/>
                      <a:r>
                        <a:rPr lang="tr-TR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Öğrenci           (saat 08:00 – 21:00)      </a:t>
                      </a:r>
                    </a:p>
                  </a:txBody>
                  <a:tcPr marL="15240" marR="15240" marT="15240" marB="15240">
                    <a:lnL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100 TL </a:t>
                      </a:r>
                    </a:p>
                  </a:txBody>
                  <a:tcPr marL="15240" marR="15240" marT="15240" marB="15240">
                    <a:lnL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>
                        <a:effectLst/>
                      </a:endParaRPr>
                    </a:p>
                  </a:txBody>
                  <a:tcPr marL="15240" marR="15240" marT="15240" marB="15240">
                    <a:lnL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37089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Personel                                                        </a:t>
                      </a:r>
                    </a:p>
                  </a:txBody>
                  <a:tcPr marL="15240" marR="15240" marT="15240" marB="15240">
                    <a:lnL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150 TL</a:t>
                      </a:r>
                    </a:p>
                  </a:txBody>
                  <a:tcPr marL="15240" marR="15240" marT="15240" marB="15240">
                    <a:lnL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>
                        <a:effectLst/>
                      </a:endParaRPr>
                    </a:p>
                  </a:txBody>
                  <a:tcPr marL="15240" marR="15240" marT="15240" marB="15240">
                    <a:lnL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8108808"/>
                  </a:ext>
                </a:extLst>
              </a:tr>
              <a:tr h="601980">
                <a:tc>
                  <a:txBody>
                    <a:bodyPr/>
                    <a:lstStyle/>
                    <a:p>
                      <a:pPr algn="l" fontAlgn="t"/>
                      <a:r>
                        <a:rPr lang="tr-TR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Konuk Üye  </a:t>
                      </a:r>
                    </a:p>
                  </a:txBody>
                  <a:tcPr marL="15240" marR="15240" marT="15240" marB="15240">
                    <a:lnL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200 TL </a:t>
                      </a:r>
                    </a:p>
                  </a:txBody>
                  <a:tcPr marL="15240" marR="15240" marT="15240" marB="15240">
                    <a:lnL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dirty="0">
                        <a:effectLst/>
                      </a:endParaRPr>
                    </a:p>
                  </a:txBody>
                  <a:tcPr marL="15240" marR="15240" marT="15240" marB="15240">
                    <a:lnL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19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4477286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043608" y="270892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Kullanım Ücretleri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201923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Resi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7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2 İçerik Yer Tutucusu"/>
          <p:cNvSpPr>
            <a:spLocks noGrp="1"/>
          </p:cNvSpPr>
          <p:nvPr>
            <p:ph idx="1"/>
          </p:nvPr>
        </p:nvSpPr>
        <p:spPr>
          <a:xfrm>
            <a:off x="838200" y="2362200"/>
            <a:ext cx="7766248" cy="4307160"/>
          </a:xfrm>
        </p:spPr>
        <p:txBody>
          <a:bodyPr/>
          <a:lstStyle/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r>
              <a:rPr lang="tr-TR" sz="2000" dirty="0" smtClean="0"/>
              <a:t>Yaz-Kış haftanın her günü 7:00 ile 20:00 saatleri arası hizmet vermektedir.</a:t>
            </a:r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r>
              <a:rPr lang="tr-TR" sz="2000" dirty="0" smtClean="0"/>
              <a:t>Havuzumuz 6 kulvar ve 50 m uzunluğunda olup, yaz-kış ısıtma sistemine sahiptir. suyun sıcaklığı yaz-kış ortalama 28 derecedir.</a:t>
            </a:r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r>
              <a:rPr lang="tr-TR" sz="2000" dirty="0" smtClean="0"/>
              <a:t>Ziraat Bankası tarafından verilen öğrenci kimliğinizle başvurup 3 </a:t>
            </a:r>
            <a:r>
              <a:rPr lang="tr-TR" sz="2000" dirty="0" err="1" smtClean="0"/>
              <a:t>tl</a:t>
            </a:r>
            <a:r>
              <a:rPr lang="tr-TR" sz="2000" dirty="0" smtClean="0"/>
              <a:t> ücret karşılığı yüzme havuzundan yararlanabilirsiniz. </a:t>
            </a:r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r>
              <a:rPr lang="tr-TR" sz="2000" dirty="0" smtClean="0"/>
              <a:t>Seans sistemi geçerli olup bir seans 1 saat 30 dakikadır.</a:t>
            </a:r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r>
              <a:rPr lang="tr-TR" sz="2000" dirty="0" smtClean="0"/>
              <a:t>Havuzdan hangi gün ve saatlerde yararlanabileceğinizi (aylık programı ) yüzme havuzundan öğrenebilirsiniz.</a:t>
            </a:r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r>
              <a:rPr lang="tr-TR" sz="2000" dirty="0" smtClean="0"/>
              <a:t>Ayrıca Yüzme Havuzunun Güncellenen Programları Sağlık Kültür ve Spor Daire Başkanlığı adı altında internetten yayınlanmaktadır.</a:t>
            </a:r>
          </a:p>
          <a:p>
            <a:pPr marL="457200" indent="-457200" eaLnBrk="1" hangingPunct="1">
              <a:buSzPct val="100000"/>
              <a:buFont typeface="Arial" charset="0"/>
              <a:buAutoNum type="arabicPeriod"/>
            </a:pPr>
            <a:endParaRPr lang="tr-TR" sz="1800" dirty="0" smtClean="0"/>
          </a:p>
          <a:p>
            <a:pPr marL="457200" indent="-457200" eaLnBrk="1" hangingPunct="1">
              <a:buFont typeface="Arial" charset="0"/>
              <a:buAutoNum type="arabicPeriod"/>
            </a:pPr>
            <a:endParaRPr lang="tr-TR" sz="1800" dirty="0" smtClean="0"/>
          </a:p>
        </p:txBody>
      </p:sp>
      <p:sp>
        <p:nvSpPr>
          <p:cNvPr id="16386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smtClean="0"/>
              <a:t>ÖZDEMİR SABANCI KAPALI YÜZME HAVUZU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5098 m² KULLANIM ALANI</a:t>
            </a:r>
          </a:p>
          <a:p>
            <a:pPr eaLnBrk="1" hangingPunct="1"/>
            <a:endParaRPr lang="tr-TR" smtClean="0"/>
          </a:p>
        </p:txBody>
      </p:sp>
      <p:sp>
        <p:nvSpPr>
          <p:cNvPr id="17410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smtClean="0"/>
              <a:t>LÜTFULLAH AKSUNGUR SPOR SALONU</a:t>
            </a:r>
          </a:p>
        </p:txBody>
      </p:sp>
      <p:pic>
        <p:nvPicPr>
          <p:cNvPr id="5" name="Picture 3" descr="C:\Users\cem\Desktop\ÜNİVERSİTE TANITIM\lütfullah aksungur\hentbo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500438"/>
            <a:ext cx="6165808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2" name="Picture 2" descr="C:\Users\User\Desktop\tesisler\100_4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3" y="2852738"/>
            <a:ext cx="28717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LÜTFULLAH AKSUNGUR SPOR SALONU</a:t>
            </a:r>
          </a:p>
        </p:txBody>
      </p:sp>
      <p:pic>
        <p:nvPicPr>
          <p:cNvPr id="18435" name="Picture 4" descr="C:\Users\User\Desktop\tesisler\100_4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56992"/>
            <a:ext cx="3913187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5098 m² KULLANIM ALANI</a:t>
            </a:r>
          </a:p>
          <a:p>
            <a:endParaRPr lang="tr-TR" dirty="0" smtClean="0"/>
          </a:p>
        </p:txBody>
      </p:sp>
      <p:pic>
        <p:nvPicPr>
          <p:cNvPr id="18436" name="Picture 3" descr="C:\Users\User\Desktop\tesisler\100_4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857500"/>
            <a:ext cx="31702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Resim" descr="100_48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r>
              <a:rPr lang="tr-TR" sz="2000" dirty="0" smtClean="0"/>
              <a:t>Spor salonu içerisinde müsabaka salonu, antrenman salonu, masatenisi salonu bulunmaktadır.</a:t>
            </a:r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r>
              <a:rPr lang="tr-TR" sz="2000" dirty="0" smtClean="0"/>
              <a:t>Salonlardan öğrenci kimliklerinizi göstermek sureti ile ücretsiz olarak yararlanabilirsiniz. </a:t>
            </a:r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r>
              <a:rPr lang="tr-TR" sz="2000" dirty="0" smtClean="0"/>
              <a:t>Salonlardan bu hafta </a:t>
            </a:r>
            <a:r>
              <a:rPr lang="tr-TR" sz="2000" dirty="0" err="1" smtClean="0"/>
              <a:t>BESYO’da</a:t>
            </a:r>
            <a:r>
              <a:rPr lang="tr-TR" sz="2000" dirty="0" smtClean="0"/>
              <a:t> kayıtları yapılmakta olan İsteğe Bağlı Dersler sırasında ya da Bireysel Kullanım Saatlerinde, (dilerseniz arkadaşlarınızla birlikte dilerseniz bireysel olarak ) yararlanabilirsiniz. </a:t>
            </a:r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endParaRPr lang="tr-TR" sz="2000" dirty="0" smtClean="0"/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endParaRPr lang="tr-TR" sz="2000" dirty="0" smtClean="0"/>
          </a:p>
        </p:txBody>
      </p:sp>
      <p:sp>
        <p:nvSpPr>
          <p:cNvPr id="19458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smtClean="0"/>
              <a:t>LÜTFULLAH AKSUNGUR SPOR SALONU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tr-TR" smtClean="0"/>
              <a:t>5250 m² KULLANIM ALANI</a:t>
            </a:r>
          </a:p>
          <a:p>
            <a:pPr eaLnBrk="1" hangingPunct="1"/>
            <a:endParaRPr lang="tr-TR" smtClean="0"/>
          </a:p>
        </p:txBody>
      </p:sp>
      <p:sp>
        <p:nvSpPr>
          <p:cNvPr id="20482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smtClean="0"/>
              <a:t>SAKIP SABANCI SPOR VE SERGİ</a:t>
            </a:r>
            <a:br>
              <a:rPr lang="tr-TR" sz="3200" smtClean="0"/>
            </a:br>
            <a:r>
              <a:rPr lang="tr-TR" sz="3200" smtClean="0"/>
              <a:t> SARAYI</a:t>
            </a:r>
          </a:p>
        </p:txBody>
      </p:sp>
      <p:pic>
        <p:nvPicPr>
          <p:cNvPr id="20483" name="Picture 2" descr="C:\Users\User\Desktop\tesisler\100_4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141663"/>
            <a:ext cx="46085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tr-TR" smtClean="0"/>
              <a:t>5250 m² KULLANIM ALANI</a:t>
            </a:r>
          </a:p>
          <a:p>
            <a:pPr eaLnBrk="1" hangingPunct="1"/>
            <a:endParaRPr lang="tr-TR" smtClean="0"/>
          </a:p>
        </p:txBody>
      </p:sp>
      <p:sp>
        <p:nvSpPr>
          <p:cNvPr id="21506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smtClean="0"/>
              <a:t>SAKIP SABANCI SPOR VE SERGİ</a:t>
            </a:r>
            <a:br>
              <a:rPr lang="tr-TR" sz="3200" smtClean="0"/>
            </a:br>
            <a:r>
              <a:rPr lang="tr-TR" sz="3200" smtClean="0"/>
              <a:t> SARAYI</a:t>
            </a:r>
          </a:p>
        </p:txBody>
      </p:sp>
      <p:pic>
        <p:nvPicPr>
          <p:cNvPr id="21507" name="Picture 3" descr="C:\Users\User\Desktop\tesisler\100_4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087688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Users\User\Desktop\tesisler\100_4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068638"/>
            <a:ext cx="384016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smtClean="0"/>
              <a:t>SAKIP SABANCI SPOR VE SERGİ</a:t>
            </a:r>
            <a:br>
              <a:rPr lang="tr-TR" sz="3200" smtClean="0"/>
            </a:br>
            <a:r>
              <a:rPr lang="tr-TR" sz="3200" smtClean="0"/>
              <a:t> SARAYI</a:t>
            </a:r>
          </a:p>
        </p:txBody>
      </p:sp>
      <p:sp>
        <p:nvSpPr>
          <p:cNvPr id="110595" name="2 İçerik Yer Tutucusu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019550"/>
          </a:xfrm>
        </p:spPr>
        <p:txBody>
          <a:bodyPr/>
          <a:lstStyle/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r>
              <a:rPr lang="tr-TR" sz="2000" smtClean="0"/>
              <a:t>Bu salon içerisinde ayrı ayrı bölünmüş halde Basketbol, Voleybol ve Hentbol veya isteğe bağlı olarak Futsal oynamaya müsait sahalar bulunmaktadır.</a:t>
            </a:r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r>
              <a:rPr lang="tr-TR" sz="2000" smtClean="0"/>
              <a:t>Salon içerisinde Tırmanma Duvarı olup bunların ikisi basit parkur diğeri zor parkur olarak adlandırılan duvarlardır. Bunlardan yararlanmak isteyenler BESYO’dan yardım alabilirler.  </a:t>
            </a:r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r>
              <a:rPr lang="tr-TR" sz="2000" smtClean="0"/>
              <a:t>Bu salonlardan yine bireysel kullanma saatlerinde veya BESYO’dan kayıt yaptıracağınız isteğe bağlı dersler sırasında yararlanabilirsiniz. </a:t>
            </a:r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r>
              <a:rPr lang="tr-TR" sz="2000" smtClean="0"/>
              <a:t>Bu salonlardan tüm öğrencilerimiz kimliklerini göstermek suretiyle ücretsiz olarak yararlanabilirler.</a:t>
            </a:r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endParaRPr lang="tr-TR" sz="2000" smtClean="0"/>
          </a:p>
          <a:p>
            <a:pPr marL="457200" indent="-457200" algn="just" eaLnBrk="1" hangingPunct="1">
              <a:buSzPct val="100000"/>
              <a:buFont typeface="Arial" charset="0"/>
              <a:buAutoNum type="arabicPeriod"/>
            </a:pPr>
            <a:endParaRPr lang="tr-TR" sz="20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süller">
  <a:themeElements>
    <a:clrScheme name="Kapsüller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üll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psüller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üller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üller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üller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üller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üller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üller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üller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1330</TotalTime>
  <Words>626</Words>
  <Application>Microsoft Office PowerPoint</Application>
  <PresentationFormat>Ekran Gösterisi (4:3)</PresentationFormat>
  <Paragraphs>89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Kapsüller</vt:lpstr>
      <vt:lpstr>Çukurova Üniversitesi  Spor Tesisleri</vt:lpstr>
      <vt:lpstr>ÖZDEMİR SABANCI KAPALI YÜZME HAVUZU </vt:lpstr>
      <vt:lpstr>ÖZDEMİR SABANCI KAPALI YÜZME HAVUZU </vt:lpstr>
      <vt:lpstr>LÜTFULLAH AKSUNGUR SPOR SALONU</vt:lpstr>
      <vt:lpstr>LÜTFULLAH AKSUNGUR SPOR SALONU</vt:lpstr>
      <vt:lpstr>LÜTFULLAH AKSUNGUR SPOR SALONU</vt:lpstr>
      <vt:lpstr>SAKIP SABANCI SPOR VE SERGİ  SARAYI</vt:lpstr>
      <vt:lpstr>SAKIP SABANCI SPOR VE SERGİ  SARAYI</vt:lpstr>
      <vt:lpstr>SAKIP SABANCI SPOR VE SERGİ  SARAYI</vt:lpstr>
      <vt:lpstr>FUTBOL SAHASI – ATLETİZM PİSTİ</vt:lpstr>
      <vt:lpstr>FUTBOL SAHASI – ATLETİZM PİSTİ</vt:lpstr>
      <vt:lpstr>TENİS KORTLARI</vt:lpstr>
      <vt:lpstr>TENİS KORTLARI</vt:lpstr>
      <vt:lpstr>AÇIK VOLEYBOL – BASKETBOL SAHALARI</vt:lpstr>
      <vt:lpstr>CİMNASTİK SALONU</vt:lpstr>
      <vt:lpstr>CİMNASTİK SALONU</vt:lpstr>
      <vt:lpstr>HALI SAHA</vt:lpstr>
      <vt:lpstr>KAYIKHANE</vt:lpstr>
      <vt:lpstr>KAYIKHANE</vt:lpstr>
      <vt:lpstr>LÜTFULLAH AKSUNGUR SPOR SALONU - FITNESS</vt:lpstr>
      <vt:lpstr>LÜTFULLAH AKSUNGUR SPOR SALONU - FITNESS</vt:lpstr>
      <vt:lpstr>PowerPoint Sunusu</vt:lpstr>
      <vt:lpstr>PowerPoint Sunusu</vt:lpstr>
      <vt:lpstr>SAĞLIKLI YAŞAM MERKEZİ</vt:lpstr>
      <vt:lpstr>SAĞLIKLI YAŞAM MERKEZİ</vt:lpstr>
      <vt:lpstr>SAĞLIKLI YAŞAM MERKEZİ</vt:lpstr>
      <vt:lpstr>SAĞLIKLI YAŞAM MERKEZİ</vt:lpstr>
      <vt:lpstr>PowerPoint Sunusu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KÜLTÜR MÜDÜRLÜĞÜ</dc:title>
  <dc:creator>kültür</dc:creator>
  <cp:lastModifiedBy>Şeref</cp:lastModifiedBy>
  <cp:revision>68</cp:revision>
  <dcterms:created xsi:type="dcterms:W3CDTF">2012-09-20T08:13:40Z</dcterms:created>
  <dcterms:modified xsi:type="dcterms:W3CDTF">2019-09-13T07:44:20Z</dcterms:modified>
</cp:coreProperties>
</file>